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0"/>
  </p:notesMasterIdLst>
  <p:sldIdLst>
    <p:sldId id="256" r:id="rId2"/>
    <p:sldId id="259" r:id="rId3"/>
    <p:sldId id="309" r:id="rId4"/>
    <p:sldId id="258" r:id="rId5"/>
    <p:sldId id="310" r:id="rId6"/>
    <p:sldId id="273" r:id="rId7"/>
    <p:sldId id="311" r:id="rId8"/>
    <p:sldId id="308" r:id="rId9"/>
  </p:sldIdLst>
  <p:sldSz cx="9144000" cy="5143500" type="screen16x9"/>
  <p:notesSz cx="6858000" cy="9144000"/>
  <p:embeddedFontLst>
    <p:embeddedFont>
      <p:font typeface="Abhaya Libre" panose="020B060402020202020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dara" panose="020E0502030303020204" pitchFamily="34" charset="0"/>
      <p:regular r:id="rId17"/>
      <p:bold r:id="rId18"/>
      <p:italic r:id="rId19"/>
      <p:boldItalic r:id="rId20"/>
    </p:embeddedFont>
    <p:embeddedFont>
      <p:font typeface="Poppi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580A4E6-BBEF-4A8F-8CC2-1160A6FCC06E}">
          <p14:sldIdLst>
            <p14:sldId id="256"/>
            <p14:sldId id="259"/>
            <p14:sldId id="309"/>
            <p14:sldId id="258"/>
            <p14:sldId id="310"/>
            <p14:sldId id="273"/>
            <p14:sldId id="311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D0B792-8BC0-46E3-8DEF-397C300CD30F}">
  <a:tblStyle styleId="{12D0B792-8BC0-46E3-8DEF-397C300CD3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3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771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>
          <a:extLst>
            <a:ext uri="{FF2B5EF4-FFF2-40B4-BE49-F238E27FC236}">
              <a16:creationId xmlns:a16="http://schemas.microsoft.com/office/drawing/2014/main" id="{C0B57F02-3CFC-42EA-C0C4-26063735A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>
            <a:extLst>
              <a:ext uri="{FF2B5EF4-FFF2-40B4-BE49-F238E27FC236}">
                <a16:creationId xmlns:a16="http://schemas.microsoft.com/office/drawing/2014/main" id="{3FC20FE6-EF23-BB1E-DB5E-BC553AFA0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>
            <a:extLst>
              <a:ext uri="{FF2B5EF4-FFF2-40B4-BE49-F238E27FC236}">
                <a16:creationId xmlns:a16="http://schemas.microsoft.com/office/drawing/2014/main" id="{4E602A54-1B36-50B3-B387-33D20957A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63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48" name="Google Shape;48;p8"/>
            <p:cNvSpPr/>
            <p:nvPr/>
          </p:nvSpPr>
          <p:spPr>
            <a:xfrm>
              <a:off x="3178275" y="3033775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6443" extrusionOk="0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54" extrusionOk="0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2133" extrusionOk="0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61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59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575663" y="1673569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Candara" panose="020E0502030303020204" pitchFamily="34" charset="0"/>
                <a:sym typeface="Abhaya Libre"/>
              </a:rPr>
              <a:t>Платформа за управление на задачи и проекти</a:t>
            </a:r>
            <a:endParaRPr lang="bg-BG" sz="4000" dirty="0">
              <a:latin typeface="Candara" panose="020E0502030303020204" pitchFamily="34" charset="0"/>
              <a:sym typeface="Abhaya Libre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9" name="Google Shape;319;p42"/>
          <p:cNvCxnSpPr>
            <a:cxnSpLocks/>
          </p:cNvCxnSpPr>
          <p:nvPr/>
        </p:nvCxnSpPr>
        <p:spPr>
          <a:xfrm rot="10800000">
            <a:off x="3161986" y="3261106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A208978-94AF-BA31-482B-E08B024BC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663" y="3509304"/>
            <a:ext cx="5136246" cy="352581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ru-RU" sz="900" i="1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</a:rPr>
              <a:t>Държавен изпит за придобиване на трета степен на професионална квалификация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5"/>
          <p:cNvSpPr/>
          <p:nvPr/>
        </p:nvSpPr>
        <p:spPr>
          <a:xfrm>
            <a:off x="1130319" y="1383127"/>
            <a:ext cx="3931920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074768" y="837002"/>
            <a:ext cx="4621053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Candara" panose="020E0502030303020204" pitchFamily="34" charset="0"/>
              </a:rPr>
              <a:t>Тема на проекта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2918665" y="2025792"/>
            <a:ext cx="4023041" cy="1993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accent1"/>
                </a:solidFill>
                <a:latin typeface="Candara" panose="020E0502030303020204" pitchFamily="34" charset="0"/>
              </a:rPr>
              <a:t>Платформа за управление на задачи и проекти</a:t>
            </a:r>
            <a:endParaRPr lang="en-US" sz="2400" dirty="0">
              <a:solidFill>
                <a:schemeClr val="accent1"/>
              </a:solidFill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Канбан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Календар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Филтрация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Съвместна работа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Отчет за напредъка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96" name="Google Shape;396;p45"/>
          <p:cNvCxnSpPr/>
          <p:nvPr/>
        </p:nvCxnSpPr>
        <p:spPr>
          <a:xfrm>
            <a:off x="1170094" y="825652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5"/>
          <p:cNvSpPr/>
          <p:nvPr/>
        </p:nvSpPr>
        <p:spPr>
          <a:xfrm>
            <a:off x="898401" y="1383127"/>
            <a:ext cx="5120640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842852" y="837002"/>
            <a:ext cx="6014712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Candara" panose="020E0502030303020204" pitchFamily="34" charset="0"/>
              </a:rPr>
              <a:t>Актуалност на темата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1362245" y="1961695"/>
            <a:ext cx="4023041" cy="10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Висока заетост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Трудност в управлението на екипи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Загуба на време</a:t>
            </a:r>
          </a:p>
        </p:txBody>
      </p:sp>
      <p:cxnSp>
        <p:nvCxnSpPr>
          <p:cNvPr id="396" name="Google Shape;396;p45"/>
          <p:cNvCxnSpPr>
            <a:cxnSpLocks/>
          </p:cNvCxnSpPr>
          <p:nvPr/>
        </p:nvCxnSpPr>
        <p:spPr>
          <a:xfrm>
            <a:off x="938178" y="825652"/>
            <a:ext cx="110895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65A1F4-6476-4282-B169-918008B0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49" y="2470432"/>
            <a:ext cx="5062860" cy="28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8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1807506" y="998249"/>
            <a:ext cx="5120640" cy="128016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25699" y="464829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200" dirty="0">
                <a:latin typeface="Candara" panose="020E0502030303020204" pitchFamily="34" charset="0"/>
              </a:rPr>
              <a:t>Подобни приложения</a:t>
            </a:r>
            <a:endParaRPr sz="4200" dirty="0">
              <a:latin typeface="Candara" panose="020E0502030303020204" pitchFamily="34" charset="0"/>
            </a:endParaRPr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3C6D5C8-0EEB-4409-B8A9-92B3AC687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95" y="1174497"/>
            <a:ext cx="2883026" cy="1621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980B6-AFF4-479B-9C1C-B018D8F31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923" y="1932340"/>
            <a:ext cx="2381477" cy="1571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B3CB7-301C-4EB3-8919-72C645A9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65" y="3731428"/>
            <a:ext cx="3920687" cy="713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1807506" y="998250"/>
            <a:ext cx="466344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Candara" panose="020E0502030303020204" pitchFamily="34" charset="0"/>
              </a:rPr>
              <a:t>Използвани технологии</a:t>
            </a:r>
            <a:endParaRPr dirty="0">
              <a:latin typeface="Candara" panose="020E0502030303020204" pitchFamily="34" charset="0"/>
            </a:endParaRPr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25102-C974-41AD-B11F-268D513268AD}"/>
              </a:ext>
            </a:extLst>
          </p:cNvPr>
          <p:cNvGrpSpPr/>
          <p:nvPr/>
        </p:nvGrpSpPr>
        <p:grpSpPr>
          <a:xfrm>
            <a:off x="1148523" y="1407426"/>
            <a:ext cx="6240787" cy="1463040"/>
            <a:chOff x="953988" y="1434438"/>
            <a:chExt cx="6240787" cy="146304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F0C074E-CAD7-97BD-1232-675677568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829" y="1434438"/>
              <a:ext cx="1300163" cy="14630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AA08B8-239B-7673-B5FD-4E302F73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988" y="1525878"/>
              <a:ext cx="1605217" cy="1280160"/>
            </a:xfrm>
            <a:prstGeom prst="rect">
              <a:avLst/>
            </a:prstGeom>
          </p:spPr>
        </p:pic>
        <p:pic>
          <p:nvPicPr>
            <p:cNvPr id="1028" name="Picture 4" descr="JavaScript – Уикипедия">
              <a:extLst>
                <a:ext uri="{FF2B5EF4-FFF2-40B4-BE49-F238E27FC236}">
                  <a16:creationId xmlns:a16="http://schemas.microsoft.com/office/drawing/2014/main" id="{D91DF377-2374-9685-DDAD-B85FD1655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615" y="1525878"/>
              <a:ext cx="128016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9D4710-6536-4463-9CF5-84AFA3130693}"/>
              </a:ext>
            </a:extLst>
          </p:cNvPr>
          <p:cNvGrpSpPr/>
          <p:nvPr/>
        </p:nvGrpSpPr>
        <p:grpSpPr>
          <a:xfrm>
            <a:off x="1160584" y="3274462"/>
            <a:ext cx="6216665" cy="1463040"/>
            <a:chOff x="1115387" y="3291800"/>
            <a:chExt cx="6216665" cy="1463040"/>
          </a:xfrm>
        </p:grpSpPr>
        <p:pic>
          <p:nvPicPr>
            <p:cNvPr id="1030" name="Picture 6" descr="An Introduction to .Net Core. It was around October of 2016. As… | by  Avinash Karat | Medium">
              <a:extLst>
                <a:ext uri="{FF2B5EF4-FFF2-40B4-BE49-F238E27FC236}">
                  <a16:creationId xmlns:a16="http://schemas.microsoft.com/office/drawing/2014/main" id="{914F3D40-670F-55D8-AB91-736C06A05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387" y="3291800"/>
              <a:ext cx="146304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uide to SQL Server Editions and Licensing | TechSoup Vietnam">
              <a:extLst>
                <a:ext uri="{FF2B5EF4-FFF2-40B4-BE49-F238E27FC236}">
                  <a16:creationId xmlns:a16="http://schemas.microsoft.com/office/drawing/2014/main" id="{FD6F09FC-E872-1AC4-3EAF-887E7985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213" y="3337520"/>
              <a:ext cx="1668839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09773A-6D61-41C1-B8B7-82B6A8102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5637" r="21376" b="11467"/>
            <a:stretch/>
          </p:blipFill>
          <p:spPr>
            <a:xfrm>
              <a:off x="3354648" y="3383240"/>
              <a:ext cx="1532344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1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9"/>
          <p:cNvSpPr/>
          <p:nvPr/>
        </p:nvSpPr>
        <p:spPr>
          <a:xfrm>
            <a:off x="4076850" y="3993475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21" name="Google Shape;921;p59"/>
          <p:cNvSpPr txBox="1">
            <a:spLocks noGrp="1"/>
          </p:cNvSpPr>
          <p:nvPr>
            <p:ph type="title"/>
          </p:nvPr>
        </p:nvSpPr>
        <p:spPr>
          <a:xfrm>
            <a:off x="2067616" y="1619644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dirty="0">
                <a:latin typeface="Candara" panose="020E0502030303020204" pitchFamily="34" charset="0"/>
              </a:rPr>
              <a:t>Демо</a:t>
            </a:r>
            <a:endParaRPr sz="9600" i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cxnSp>
        <p:nvCxnSpPr>
          <p:cNvPr id="922" name="Google Shape;922;p59"/>
          <p:cNvCxnSpPr/>
          <p:nvPr/>
        </p:nvCxnSpPr>
        <p:spPr>
          <a:xfrm rot="10800000">
            <a:off x="2231151" y="35691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ZI_Predstavqne">
            <a:hlinkClick r:id="" action="ppaction://media"/>
            <a:extLst>
              <a:ext uri="{FF2B5EF4-FFF2-40B4-BE49-F238E27FC236}">
                <a16:creationId xmlns:a16="http://schemas.microsoft.com/office/drawing/2014/main" id="{584D03F3-97DF-98B9-8FFB-752B0825DB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7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>
          <a:extLst>
            <a:ext uri="{FF2B5EF4-FFF2-40B4-BE49-F238E27FC236}">
              <a16:creationId xmlns:a16="http://schemas.microsoft.com/office/drawing/2014/main" id="{FCE12E67-2B73-4BC6-2664-1DE2DB4B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9">
            <a:extLst>
              <a:ext uri="{FF2B5EF4-FFF2-40B4-BE49-F238E27FC236}">
                <a16:creationId xmlns:a16="http://schemas.microsoft.com/office/drawing/2014/main" id="{9FABDC42-9C3D-75C6-7306-D2CAA88BE18D}"/>
              </a:ext>
            </a:extLst>
          </p:cNvPr>
          <p:cNvSpPr/>
          <p:nvPr/>
        </p:nvSpPr>
        <p:spPr>
          <a:xfrm>
            <a:off x="4076850" y="3993475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21" name="Google Shape;921;p59">
            <a:extLst>
              <a:ext uri="{FF2B5EF4-FFF2-40B4-BE49-F238E27FC236}">
                <a16:creationId xmlns:a16="http://schemas.microsoft.com/office/drawing/2014/main" id="{6404B656-8654-D41F-329D-D0E454007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5328" y="12052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>
                <a:solidFill>
                  <a:schemeClr val="accent1"/>
                </a:solidFill>
                <a:latin typeface="Candara" panose="020E0502030303020204" pitchFamily="34" charset="0"/>
              </a:rPr>
              <a:t>Благодаря</a:t>
            </a:r>
            <a:r>
              <a:rPr lang="bg-BG" sz="6600" dirty="0">
                <a:latin typeface="Candara" panose="020E0502030303020204" pitchFamily="34" charset="0"/>
              </a:rPr>
              <a:t> за вниманието!</a:t>
            </a:r>
            <a:endParaRPr sz="6600" i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cxnSp>
        <p:nvCxnSpPr>
          <p:cNvPr id="922" name="Google Shape;922;p59">
            <a:extLst>
              <a:ext uri="{FF2B5EF4-FFF2-40B4-BE49-F238E27FC236}">
                <a16:creationId xmlns:a16="http://schemas.microsoft.com/office/drawing/2014/main" id="{F4B81716-4A65-9FDB-3CDF-C702CE673015}"/>
              </a:ext>
            </a:extLst>
          </p:cNvPr>
          <p:cNvCxnSpPr/>
          <p:nvPr/>
        </p:nvCxnSpPr>
        <p:spPr>
          <a:xfrm rot="10800000">
            <a:off x="2231151" y="35691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858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57</Words>
  <Application>Microsoft Office PowerPoint</Application>
  <PresentationFormat>On-screen Show (16:9)</PresentationFormat>
  <Paragraphs>18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Candara</vt:lpstr>
      <vt:lpstr>Abhaya Libre</vt:lpstr>
      <vt:lpstr>Poppins</vt:lpstr>
      <vt:lpstr>Calibri</vt:lpstr>
      <vt:lpstr>Arial</vt:lpstr>
      <vt:lpstr>Software Development App Pitch Deck by Slidesgo</vt:lpstr>
      <vt:lpstr>Платформа за управление на задачи и проекти</vt:lpstr>
      <vt:lpstr>Тема на проекта</vt:lpstr>
      <vt:lpstr>Актуалност на темата</vt:lpstr>
      <vt:lpstr>Подобни приложения</vt:lpstr>
      <vt:lpstr>Използвани технологии</vt:lpstr>
      <vt:lpstr>Демо</vt:lpstr>
      <vt:lpstr>PowerPoint Presentation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Платформа за управление на задачи и проекти</dc:title>
  <cp:lastModifiedBy>Йоанна Владимирова Симеонова</cp:lastModifiedBy>
  <cp:revision>15</cp:revision>
  <dcterms:modified xsi:type="dcterms:W3CDTF">2025-04-08T07:29:11Z</dcterms:modified>
</cp:coreProperties>
</file>